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38" autoAdjust="0"/>
  </p:normalViewPr>
  <p:slideViewPr>
    <p:cSldViewPr>
      <p:cViewPr>
        <p:scale>
          <a:sx n="86" d="100"/>
          <a:sy n="86" d="100"/>
        </p:scale>
        <p:origin x="-1354" y="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/>
              <a:pPr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355" y="0"/>
            <a:ext cx="2012853" cy="6858001"/>
            <a:chOff x="27355" y="0"/>
            <a:chExt cx="2012853" cy="6858001"/>
          </a:xfrm>
        </p:grpSpPr>
        <p:pic>
          <p:nvPicPr>
            <p:cNvPr id="102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flipH="1">
            <a:off x="7045347" y="0"/>
            <a:ext cx="2088232" cy="6858001"/>
            <a:chOff x="27355" y="0"/>
            <a:chExt cx="2012853" cy="6858001"/>
          </a:xfrm>
        </p:grpSpPr>
        <p:pic>
          <p:nvPicPr>
            <p:cNvPr id="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2040208" y="5649534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 rot="10800000">
            <a:off x="5563389" y="0"/>
            <a:ext cx="1481958" cy="12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714612" y="785794"/>
            <a:ext cx="411683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Малопавлівський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ліцей</a:t>
            </a: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Етнографічна кімната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800" dirty="0" smtClean="0"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928926" y="3286124"/>
            <a:ext cx="3714776" cy="22145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18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Чарівний</a:t>
            </a:r>
            <a:r>
              <a:rPr lang="ru-RU" sz="18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18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світ</a:t>
            </a:r>
            <a:endParaRPr lang="ru-RU" sz="1800" kern="10" spc="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/>
            <a:r>
              <a:rPr lang="ru-RU" sz="18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бабусиної</a:t>
            </a:r>
            <a:r>
              <a:rPr lang="ru-RU" sz="18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18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скрині</a:t>
            </a:r>
            <a:r>
              <a:rPr lang="ru-RU" sz="18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sz="18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867167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000232" y="857232"/>
            <a:ext cx="692948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Як  і  в давні  часи, на передньому  плані  в  кімнаті  розміщено  піч - годувальницю. Вона - центр житла, його душа. Де  тепло - там  і  добро,  і достаток, і  злагода. Як  до живої  істоти звертаються жінки села до печі, коли випікають хліб.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Наша піч регоче, короваю хоче,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А припічок заливається,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короваю сподівається.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C:\Users\Коля\Desktop\фото мами 07.01.19\IMG_6754.JPG"/>
          <p:cNvPicPr>
            <a:picLocks noChangeAspect="1" noChangeArrowheads="1"/>
          </p:cNvPicPr>
          <p:nvPr/>
        </p:nvPicPr>
        <p:blipFill>
          <a:blip r:embed="rId3" cstate="print"/>
          <a:srcRect r="44974"/>
          <a:stretch>
            <a:fillRect/>
          </a:stretch>
        </p:blipFill>
        <p:spPr bwMode="auto">
          <a:xfrm>
            <a:off x="2786050" y="285728"/>
            <a:ext cx="5286412" cy="640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928926" y="571480"/>
            <a:ext cx="571504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Поряд  із  піччю - рогачі, хлібна лопата,кочерги, мисник із посудом.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кімнаті представлена багата колекція давніх виробів та кераміки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(горшки, глечики, горнята, макітри, ринки  тощо ).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Цим виробам близько  ста  років.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C:\Users\Коля\Desktop\музей хати Україна 2017\IMG_6754.JPG"/>
          <p:cNvPicPr>
            <a:picLocks noChangeAspect="1" noChangeArrowheads="1"/>
          </p:cNvPicPr>
          <p:nvPr/>
        </p:nvPicPr>
        <p:blipFill>
          <a:blip r:embed="rId3" cstate="print"/>
          <a:srcRect l="48660"/>
          <a:stretch>
            <a:fillRect/>
          </a:stretch>
        </p:blipFill>
        <p:spPr bwMode="auto">
          <a:xfrm>
            <a:off x="3000364" y="357166"/>
            <a:ext cx="4786314" cy="621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357422" y="285728"/>
            <a:ext cx="635798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У  добре освітленій частині житла напроти печі розміщений стіл. У давнину  за  ним працювали, їли, відзначали урочистості чи сумували. Він завжди  повинен  бути  застеленим спеціально витканою скатертиною.   Великий стіл уособлював у собі ідею єдності, родинної міцності та злагоди.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5" name="Picture 1" descr="C:\Users\Коля\Desktop\музей хати Україна 2017\IMG_6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071546"/>
            <a:ext cx="6750891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214514" y="428604"/>
            <a:ext cx="692948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Неподалік   стола  - лави, застелені  килимками. Вони  слугували  робочим місцем для господині. Тут розкладені веретена, якими пряли нитки. Поруч стоять  прядки , які з’явилися в  Україні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 19 столітті. А ще необхідні знаряддя прядіння: праник, терниця, </a:t>
            </a: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дергальна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 чесальна щітки,снівниця для перемотування ниток.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Є декілька  видів  праски.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Users\Коля\Desktop\фото мами 07.01.19\DSCN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642918"/>
            <a:ext cx="7043202" cy="5282402"/>
          </a:xfrm>
          <a:prstGeom prst="rect">
            <a:avLst/>
          </a:prstGeom>
          <a:noFill/>
        </p:spPr>
      </p:pic>
      <p:pic>
        <p:nvPicPr>
          <p:cNvPr id="6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192149" y="46615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00298" y="214290"/>
            <a:ext cx="614363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Яка ж хата без скрині?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звичаєм скриню ставили на видному місці. Поряд із вишиваними рушниками та килимами  вона була окрасою хати. Сюди складали одяг, рушники, полотно, прикраси - все найцінніше для господині.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Скрині були мальовані або різьблені, завжди виділялися серед інших хатніх меблів, які переважно не оздоблювались.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1" descr="C:\Users\Коля\Desktop\фото мами 07.01.19\DSCN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14356"/>
            <a:ext cx="7239050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14612" y="428604"/>
            <a:ext cx="53097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Етнографічна  кімната  була започаткована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 1988 році.</a:t>
            </a:r>
            <a:endParaRPr kumimoji="0" lang="uk-UA" sz="4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ля\Desktop\музей хати Україна 2017\IMG_6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428868"/>
            <a:ext cx="492922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04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28794" y="571480"/>
            <a:ext cx="700092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Для  спання  в  оселі  здавна використовувалися дерев’яні ліжка, які  застеляли  кольоровими  ряднами або килимками , зверху  в  декілька  рядів пишалися яскраві  подушки , що  створювало особливий  затишок  у  хаті.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Поряд  з  ліжком  знаходилась колиска  для  немовлят. 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09" name="Picture 1" descr="C:\Users\Коля\Desktop\музей хати Україна 2017\IMG_6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928670"/>
            <a:ext cx="6643733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000232" y="214290"/>
            <a:ext cx="692948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Традиційний  жіночий  костюм нашого  краю кінця  ІХ - початку ХХ століття  складався з  довгої  вишитої  сорочки, спідниці , яка на початку минулого століття витіснила плахту і запаску. Зверху на сорочку одягалася корсетка і фартух . На голову  одягали очіпок  або  хустку, дівчата зав’язували або  вплітали  в  коси яскраві  стрічки .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Основними жіночими  прикрасами були стрічка,намисто,каблучки,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перстні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Оцінюючи  своє  вбрання  та  свій  зовнішній  вигляд жінки та дівчата  не  могли не  заглянути  в  дзеркало  з красивою  дерев’яною різьбленою оправою.</a:t>
            </a:r>
            <a:endParaRPr kumimoji="0" lang="uk-UA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61" name="Picture 1" descr="C:\Users\Коля\Desktop\фото мами 07.01.19\DSCN0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31" y="500042"/>
            <a:ext cx="7143799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785918" y="1214422"/>
            <a:ext cx="271464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У  шафах   ХХ століття  виставлялися  вже  більш  сучасніші  керамічні вироби , посуд.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Коля\Desktop\фото мами 07.01.19\DSCN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227916" cy="5637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643174" y="142852"/>
            <a:ext cx="54292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 святому  куті  висять  ікони прибрані рушниками,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під ними лампадка. 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Коля\Desktop\музей хати Україна 2017\IMG_6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5951" y="1785926"/>
            <a:ext cx="6936457" cy="4624305"/>
          </a:xfrm>
          <a:prstGeom prst="rect">
            <a:avLst/>
          </a:prstGeom>
          <a:noFill/>
        </p:spPr>
      </p:pic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4480" y="142852"/>
            <a:ext cx="72152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 Гордістю кімнати є  зразки декоративно - прикладного мистецтва,  широко представлені вишитими і тканими рушниками, сорочками, серветками, килимами, картинами.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9" name="Picture 1" descr="C:\Users\Коля\Desktop\музей хати Україна 2017\IMG_6767.JPG"/>
          <p:cNvPicPr>
            <a:picLocks noChangeAspect="1" noChangeArrowheads="1"/>
          </p:cNvPicPr>
          <p:nvPr/>
        </p:nvPicPr>
        <p:blipFill>
          <a:blip r:embed="rId3" cstate="print"/>
          <a:srcRect t="13791"/>
          <a:stretch>
            <a:fillRect/>
          </a:stretch>
        </p:blipFill>
        <p:spPr bwMode="auto">
          <a:xfrm>
            <a:off x="2643174" y="3214686"/>
            <a:ext cx="6143668" cy="3530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643042" y="142852"/>
            <a:ext cx="72866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 цій  кімнаті проводяться заняття,  години  з  народознавства, літератури, виховні заходи, зустрічі, семінари.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Коля\Desktop\фото мами 07.01.19\DSCN0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785926"/>
            <a:ext cx="6424105" cy="481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286248" y="5857892"/>
            <a:ext cx="3214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Історична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квест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гра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«Я маленький українець»</a:t>
            </a:r>
            <a:endParaRPr kumimoji="0" lang="uk-UA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1" name="Picture 1" descr="C:\Users\Коля\Desktop\фото мами 07.01.19\DSCN0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52"/>
            <a:ext cx="4572032" cy="3429024"/>
          </a:xfrm>
          <a:prstGeom prst="rect">
            <a:avLst/>
          </a:prstGeom>
          <a:noFill/>
        </p:spPr>
      </p:pic>
      <p:pic>
        <p:nvPicPr>
          <p:cNvPr id="35842" name="Picture 2" descr="C:\Users\Коля\Desktop\фото мами 07.01.19\DSCN0626.JPG"/>
          <p:cNvPicPr>
            <a:picLocks noChangeAspect="1" noChangeArrowheads="1"/>
          </p:cNvPicPr>
          <p:nvPr/>
        </p:nvPicPr>
        <p:blipFill>
          <a:blip r:embed="rId4" cstate="print"/>
          <a:srcRect t="20323"/>
          <a:stretch>
            <a:fillRect/>
          </a:stretch>
        </p:blipFill>
        <p:spPr bwMode="auto">
          <a:xfrm>
            <a:off x="3857620" y="3676384"/>
            <a:ext cx="5138222" cy="3070497"/>
          </a:xfrm>
          <a:prstGeom prst="rect">
            <a:avLst/>
          </a:prstGeom>
          <a:noFill/>
        </p:spPr>
      </p:pic>
      <p:sp>
        <p:nvSpPr>
          <p:cNvPr id="35843" name="WordArt 3"/>
          <p:cNvSpPr>
            <a:spLocks noChangeArrowheads="1" noChangeShapeType="1" noTextEdit="1"/>
          </p:cNvSpPr>
          <p:nvPr/>
        </p:nvSpPr>
        <p:spPr bwMode="auto">
          <a:xfrm rot="20029263">
            <a:off x="2536633" y="3042396"/>
            <a:ext cx="6006957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Андріївські вечорниці</a:t>
            </a:r>
            <a:endParaRPr lang="ru-RU" sz="18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7" name="Picture 1" descr="C:\Users\Коля\Desktop\фото мами 07.01.19\DSCN1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064" y="142852"/>
            <a:ext cx="409577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C:\Users\Коля\Desktop\фото мами 07.01.19\DSCN1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228560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 rot="2220646">
            <a:off x="1937216" y="3158497"/>
            <a:ext cx="7189092" cy="7127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Рушники </a:t>
            </a:r>
            <a:r>
              <a:rPr lang="ru-RU" sz="18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моєї</a:t>
            </a:r>
            <a:r>
              <a:rPr lang="ru-RU" sz="18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ru-RU" sz="1800" kern="10" spc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долі</a:t>
            </a:r>
            <a:endParaRPr lang="ru-RU" sz="18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071670" y="571480"/>
            <a:ext cx="692948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Метою  створення  кімнати  є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виховання громадянськості, патріотизму, любові до свого краю;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опанування учнями практичних навиків пошукової, дослідницької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просвітницької діяльності з вивчення </a:t>
            </a: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історико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краєзнавчої спадщини свого народу. </a:t>
            </a:r>
            <a:endParaRPr kumimoji="0" lang="uk-UA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3" name="Picture 1" descr="C:\Users\Коля\Desktop\фото мами 07.01.19\DSCN1840.JPG"/>
          <p:cNvPicPr>
            <a:picLocks noChangeAspect="1" noChangeArrowheads="1"/>
          </p:cNvPicPr>
          <p:nvPr/>
        </p:nvPicPr>
        <p:blipFill>
          <a:blip r:embed="rId3" cstate="print"/>
          <a:srcRect b="24516"/>
          <a:stretch>
            <a:fillRect/>
          </a:stretch>
        </p:blipFill>
        <p:spPr bwMode="auto">
          <a:xfrm>
            <a:off x="3857620" y="1785926"/>
            <a:ext cx="5072098" cy="2871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C:\Users\Коля\Desktop\фото мами 07.01.19\DSCN1843.JPG"/>
          <p:cNvPicPr>
            <a:picLocks noChangeAspect="1" noChangeArrowheads="1"/>
          </p:cNvPicPr>
          <p:nvPr/>
        </p:nvPicPr>
        <p:blipFill>
          <a:blip r:embed="rId4" cstate="print"/>
          <a:srcRect t="17950"/>
          <a:stretch>
            <a:fillRect/>
          </a:stretch>
        </p:blipFill>
        <p:spPr bwMode="auto">
          <a:xfrm>
            <a:off x="1785918" y="4572008"/>
            <a:ext cx="3714776" cy="228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Users\Коля\Desktop\фото мами 07.01.19\DSCN1847.JPG"/>
          <p:cNvPicPr>
            <a:picLocks noChangeAspect="1" noChangeArrowheads="1"/>
          </p:cNvPicPr>
          <p:nvPr/>
        </p:nvPicPr>
        <p:blipFill>
          <a:blip r:embed="rId5" cstate="print"/>
          <a:srcRect t="26129"/>
          <a:stretch>
            <a:fillRect/>
          </a:stretch>
        </p:blipFill>
        <p:spPr bwMode="auto">
          <a:xfrm>
            <a:off x="1785918" y="214290"/>
            <a:ext cx="3280833" cy="1817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5580062" y="142853"/>
            <a:ext cx="3063903" cy="143194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18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Українська</a:t>
            </a:r>
            <a:r>
              <a:rPr lang="ru-RU" sz="18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</a:t>
            </a:r>
          </a:p>
          <a:p>
            <a:pPr algn="ctr" rtl="0"/>
            <a:r>
              <a:rPr lang="ru-RU" sz="18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сорочка -</a:t>
            </a:r>
            <a:endParaRPr lang="ru-RU" sz="18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1928794" y="2928934"/>
            <a:ext cx="1374768" cy="68580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18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наш</a:t>
            </a:r>
            <a:endParaRPr lang="ru-RU" sz="18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33798" name="WordArt 6"/>
          <p:cNvSpPr>
            <a:spLocks noChangeArrowheads="1" noChangeShapeType="1" noTextEdit="1"/>
          </p:cNvSpPr>
          <p:nvPr/>
        </p:nvSpPr>
        <p:spPr bwMode="auto">
          <a:xfrm>
            <a:off x="6072198" y="5286388"/>
            <a:ext cx="2630478" cy="631839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1800" kern="10" spc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оберіг</a:t>
            </a:r>
            <a:endParaRPr lang="ru-RU" sz="1800" kern="10" spc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C:\Users\Коля\Desktop\фото мами 07.01.19\100_9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51"/>
            <a:ext cx="3714776" cy="278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3" descr="C:\Users\Коля\Desktop\фото мами 07.01.19\100_9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000372"/>
            <a:ext cx="3857652" cy="289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C:\Users\Коля\Desktop\фото мами 07.01.19\100_9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42852"/>
            <a:ext cx="3563853" cy="4751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7" name="WordArt 5"/>
          <p:cNvSpPr>
            <a:spLocks noChangeArrowheads="1" noChangeShapeType="1" noTextEdit="1"/>
          </p:cNvSpPr>
          <p:nvPr/>
        </p:nvSpPr>
        <p:spPr bwMode="auto">
          <a:xfrm>
            <a:off x="2700338" y="5949950"/>
            <a:ext cx="5943628" cy="693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Великодні посиденьки</a:t>
            </a:r>
            <a:endParaRPr lang="ru-RU" sz="18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:\Users\Коля\Desktop\фото мами 07.01.19\100_1649.JPG"/>
          <p:cNvPicPr>
            <a:picLocks noChangeAspect="1" noChangeArrowheads="1"/>
          </p:cNvPicPr>
          <p:nvPr/>
        </p:nvPicPr>
        <p:blipFill>
          <a:blip r:embed="rId3" cstate="print"/>
          <a:srcRect t="16325" b="6568"/>
          <a:stretch>
            <a:fillRect/>
          </a:stretch>
        </p:blipFill>
        <p:spPr bwMode="auto">
          <a:xfrm>
            <a:off x="1785918" y="357166"/>
            <a:ext cx="7000924" cy="404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59" name="WordArt 3"/>
          <p:cNvSpPr>
            <a:spLocks noChangeArrowheads="1" noChangeShapeType="1" noTextEdit="1"/>
          </p:cNvSpPr>
          <p:nvPr/>
        </p:nvSpPr>
        <p:spPr bwMode="auto">
          <a:xfrm>
            <a:off x="2627312" y="4652962"/>
            <a:ext cx="5945215" cy="16335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Година народознавства</a:t>
            </a:r>
          </a:p>
          <a:p>
            <a:pPr algn="ctr" rtl="0"/>
            <a:r>
              <a:rPr lang="ru-RU" sz="18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"Піч наша регоче"</a:t>
            </a:r>
            <a:endParaRPr lang="ru-RU" sz="1800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714480" y="214290"/>
            <a:ext cx="721523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Робота, яка  проводиться  в  етнографічній  кімнаті, позитивно  впливає на розвиток учнівської  свідомості, вихованості  дітей. Вона стала яскравою сторінкою шкільного життя для учнів,які давно закінчили школу і тих, що навчаються зараз.  Пошукова  робота допомагає  краще знати і шанувати історію рідного краю, вивчати минуле і теперішнє, закликати зберігати традиції,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започатковані нашими предками,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вчитися</a:t>
            </a:r>
            <a:r>
              <a:rPr lang="uk-UA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працювати на благо України,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рости гідними патріотами своєї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держави. </a:t>
            </a: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WordArt 1"/>
          <p:cNvSpPr>
            <a:spLocks noChangeArrowheads="1" noChangeShapeType="1" noTextEdit="1"/>
          </p:cNvSpPr>
          <p:nvPr/>
        </p:nvSpPr>
        <p:spPr bwMode="auto">
          <a:xfrm>
            <a:off x="2786050" y="1500174"/>
            <a:ext cx="5143536" cy="3143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Дякуємо </a:t>
            </a:r>
          </a:p>
          <a:p>
            <a:pPr algn="ctr" rtl="0"/>
            <a:r>
              <a:rPr lang="ru-RU" sz="3600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за увагу !</a:t>
            </a:r>
            <a:endParaRPr lang="ru-RU" sz="3600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786050" y="714356"/>
            <a:ext cx="557216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Завданнями  кімнати  є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залучення  школярів до краєзнавчої та  пошуково-дослідницької діяльності ;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дбайливе ставлення до історичної спадщини краю ;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формування в  учнів почуття гордості за  свій  рідний край.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357422" y="571480"/>
            <a:ext cx="650085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Профіль  кімнати - етнографічний.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Експозиції  відображають особливості побуту та народної творчості нашого краю. Серед експонатів чільне місце посідають предмети селянського побуту, меблі, зразки одягу, посуд, знаряддя праці, рушники, килими, картини тощо.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857356" y="1167267"/>
            <a:ext cx="707236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Рада кімнати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Волинська  </a:t>
            </a: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Л.І. – керівник 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Мащенко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С.М. - вчитель української мови та літератури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Хоменко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Ангеліна </a:t>
            </a: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-командир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експедиційного загону 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071670" y="635294"/>
            <a:ext cx="678661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кскурсоводи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Білик</a:t>
            </a:r>
            <a:r>
              <a:rPr kumimoji="0" lang="uk-UA" sz="32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Софія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Бабута</a:t>
            </a:r>
            <a:r>
              <a:rPr kumimoji="0" lang="uk-UA" sz="32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Вікторія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3.Довгополік Назар</a:t>
            </a: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Пелих </a:t>
            </a: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Артем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5.Кулик </a:t>
            </a:r>
            <a:r>
              <a:rPr lang="uk-UA" sz="32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Кіріл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6.Тарабан Альбіна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 знайомлять  відвідувачів із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експонатами  кімнати, з історією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 виникнення.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500298" y="571480"/>
            <a:ext cx="650085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У  центрі експозиції інтер’єр селянської хати кінця ІХ - початку ХХ століття. </a:t>
            </a: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Малопавлівці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завжди з  великою любов’ю  ставилися до хати, адже  вважали  її не  лише  дахом  над головою, а колискою свого роду, що зберігає давні і прекрасні традиції.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89" name="Picture 1" descr="C:\Users\Коля\Desktop\музей хати Україна 2017\IMG_6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642918"/>
            <a:ext cx="7179519" cy="4786346"/>
          </a:xfrm>
          <a:prstGeom prst="rect">
            <a:avLst/>
          </a:prstGeom>
          <a:noFill/>
        </p:spPr>
      </p:pic>
      <p:pic>
        <p:nvPicPr>
          <p:cNvPr id="5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Презентация-укр-1</Template>
  <TotalTime>209</TotalTime>
  <Words>808</Words>
  <Application>Microsoft Office PowerPoint</Application>
  <PresentationFormat>Экран (4:3)</PresentationFormat>
  <Paragraphs>85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Презентация-укр-1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Коля</dc:creator>
  <cp:lastModifiedBy>Admin</cp:lastModifiedBy>
  <cp:revision>71</cp:revision>
  <dcterms:created xsi:type="dcterms:W3CDTF">2019-01-14T17:07:00Z</dcterms:created>
  <dcterms:modified xsi:type="dcterms:W3CDTF">2026-03-10T10:13:48Z</dcterms:modified>
</cp:coreProperties>
</file>